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CA8B-C063-4AD3-B94F-35EE911715FB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052B2DD-2CC8-4D1A-8D94-21A5B750576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CA8B-C063-4AD3-B94F-35EE911715FB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2B2DD-2CC8-4D1A-8D94-21A5B750576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052B2DD-2CC8-4D1A-8D94-21A5B750576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CA8B-C063-4AD3-B94F-35EE911715FB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CA8B-C063-4AD3-B94F-35EE911715FB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052B2DD-2CC8-4D1A-8D94-21A5B750576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CA8B-C063-4AD3-B94F-35EE911715FB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052B2DD-2CC8-4D1A-8D94-21A5B750576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74DCA8B-C063-4AD3-B94F-35EE911715FB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2B2DD-2CC8-4D1A-8D94-21A5B750576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CA8B-C063-4AD3-B94F-35EE911715FB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052B2DD-2CC8-4D1A-8D94-21A5B7505761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CA8B-C063-4AD3-B94F-35EE911715FB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052B2DD-2CC8-4D1A-8D94-21A5B75057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CA8B-C063-4AD3-B94F-35EE911715FB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052B2DD-2CC8-4D1A-8D94-21A5B75057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052B2DD-2CC8-4D1A-8D94-21A5B7505761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CA8B-C063-4AD3-B94F-35EE911715FB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052B2DD-2CC8-4D1A-8D94-21A5B750576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74DCA8B-C063-4AD3-B94F-35EE911715FB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74DCA8B-C063-4AD3-B94F-35EE911715FB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052B2DD-2CC8-4D1A-8D94-21A5B7505761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British Policies to Control the Colonies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254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Sugar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Who: King George III, Parliament, Colonists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What:  A tax on items such as molasses, sugar, wine, coffee, pimiento, and linen fabric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Where:  13 Colonies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When:  1764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Why:  Great Britain hoped to raise enough revenue to pay for the costs of soldiers living in the colonies.</a:t>
            </a:r>
          </a:p>
        </p:txBody>
      </p:sp>
    </p:spTree>
    <p:extLst>
      <p:ext uri="{BB962C8B-B14F-4D97-AF65-F5344CB8AC3E}">
        <p14:creationId xmlns:p14="http://schemas.microsoft.com/office/powerpoint/2010/main" val="3101481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Currency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Who:  King George III, Parliament, Colonists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What:  This prohibited the colonies from issuing paper money.  It also created a naval court to prosecute smugglers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Where: 13 Colonies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When:  1764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Why:  British currency was in short supply in the colonies and made trade difficult – no standard value of colonial currency.  To protect British trade interests.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332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Stamp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Who:  King George III, Parliament, Colonists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What:  Required special stamps be placed on various materials and documents such as wills, contracts, newspaper, calendar, dice, cards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Where: 13 Colonies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When:  1764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Why:  This tax was intended to pay off the war debt.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**This Act led to the slogan “Taxation without Representation”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183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Quartering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Who:  King George III, Parliament, Colonists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What:  Required colonists to house British soldiers and provide them with food, beds, vinegar, salt, and beer or cider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Where: 13 Colonies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When :  1765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Why:  King George III wanted the colonists to pay the cost for soldiers having to enforce his laws and taxes.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37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Who: King George III, Parliament, Colonists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What:  A tax on tea in the colonies to support the East India Company.  This tax actually lowered the price of tea.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Where:  13 Colonies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When:  1773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Why:  Lowered price of tea so smugglers could not match the EIC prices.  Parliament thought the colonists would appreciate this new tax because of lower tea costs.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18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Intolerable / Coercive 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Who:  King George III, Parliament, Colonists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What:  5 Acts in total – new Quartering Act, Quebec Act, Massachusetts Govt. Act, Administration of Justice Act, Boston Port Act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Where:  Boston, Mass. and other colonies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When:  1774 (as a result of Boston Tea Party)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Why:  King George wanted to punish the colonies for their rebellions against him and the laws.  Closed Port of Boston until tea and taxes were paid, removed </a:t>
            </a:r>
            <a:r>
              <a:rPr lang="en-US" dirty="0" err="1" smtClean="0"/>
              <a:t>govts</a:t>
            </a:r>
            <a:r>
              <a:rPr lang="en-US" dirty="0" smtClean="0"/>
              <a:t>. and replaced with his men.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710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339</TotalTime>
  <Words>288</Words>
  <Application>Microsoft Office PowerPoint</Application>
  <PresentationFormat>On-screen Show (4:3)</PresentationFormat>
  <Paragraphs>58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Civic</vt:lpstr>
      <vt:lpstr>British Policies to Control the Colonies</vt:lpstr>
      <vt:lpstr>Sugar Act</vt:lpstr>
      <vt:lpstr>Currency Act</vt:lpstr>
      <vt:lpstr>Stamp Act</vt:lpstr>
      <vt:lpstr>Quartering Act</vt:lpstr>
      <vt:lpstr>Tea Act</vt:lpstr>
      <vt:lpstr>Intolerable / Coercive Acts</vt:lpstr>
    </vt:vector>
  </TitlesOfParts>
  <Company>ABSS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British Policies to Control the Colonies</dc:title>
  <dc:creator>Jason Slagle</dc:creator>
  <cp:lastModifiedBy>Jason Slagle</cp:lastModifiedBy>
  <cp:revision>3</cp:revision>
  <dcterms:created xsi:type="dcterms:W3CDTF">2013-07-31T13:50:10Z</dcterms:created>
  <dcterms:modified xsi:type="dcterms:W3CDTF">2013-07-31T19:29:45Z</dcterms:modified>
</cp:coreProperties>
</file>